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&lt;style&gt;
img[alt~="center"] {
  display: block;
  margin: 0 auto;
}
&lt;/style&gt;
We can take $\text{Var}(Q_{\phi_j}(s, a + k w_2))$ as the variance of the Q value when we take an action which out of the behavioral policy action $a$ in the direction of $w_2$(OOD action). In terms out, the gradients of the Q-network ensemble $\nabla_a Q_{\phi_i}(s, a)$ align when the variance $\text{Var}(Q_{\phi_j}(s, a + k w_2))$ is small. Thus, the penalty of the OOD action would be small.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![](./img/q_network_objective.png)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![](./img/SAC-N.png)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2022-02-11T06:37:50Z</dcterms:created>
  <dcterms:modified xsi:type="dcterms:W3CDTF">2022-02-11T06:37:50Z</dcterms:modified>
</cp:coreProperties>
</file>